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4"/>
  </p:sldMasterIdLst>
  <p:notesMasterIdLst>
    <p:notesMasterId r:id="rId7"/>
  </p:notesMasterIdLst>
  <p:sldIdLst>
    <p:sldId id="257" r:id="rId5"/>
    <p:sldId id="259" r:id="rId6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168" userDrawn="1">
          <p15:clr>
            <a:srgbClr val="A4A3A4"/>
          </p15:clr>
        </p15:guide>
        <p15:guide id="2" orient="horz" pos="2448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658D"/>
    <a:srgbClr val="EE5FCC"/>
    <a:srgbClr val="52B8B5"/>
    <a:srgbClr val="70DADB"/>
    <a:srgbClr val="E6B508"/>
    <a:srgbClr val="FFFFFF"/>
    <a:srgbClr val="EE7E65"/>
    <a:srgbClr val="F3A611"/>
    <a:srgbClr val="F1F1F1"/>
    <a:srgbClr val="DFD8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63"/>
    <p:restoredTop sz="94830"/>
  </p:normalViewPr>
  <p:slideViewPr>
    <p:cSldViewPr snapToGrid="0" snapToObjects="1">
      <p:cViewPr varScale="1">
        <p:scale>
          <a:sx n="59" d="100"/>
          <a:sy n="59" d="100"/>
        </p:scale>
        <p:origin x="1518" y="84"/>
      </p:cViewPr>
      <p:guideLst>
        <p:guide pos="3168"/>
        <p:guide orient="horz" pos="24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AE0A3-FC72-C943-8915-67B78CCBD2EB}" type="datetimeFigureOut">
              <a:rPr lang="en-US" smtClean="0"/>
              <a:t>12/5/2024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8EF4D5-177F-4345-931A-46460CD21E03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493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ertific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ettyImages-1419529863 1" descr="{image_background}">
            <a:extLst>
              <a:ext uri="{FF2B5EF4-FFF2-40B4-BE49-F238E27FC236}">
                <a16:creationId xmlns:a16="http://schemas.microsoft.com/office/drawing/2014/main" id="{D4B8051E-611D-0AE2-5585-3FACCB3786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A48687A-C56E-C921-4AAA-55A9EC34B899}"/>
              </a:ext>
            </a:extLst>
          </p:cNvPr>
          <p:cNvSpPr/>
          <p:nvPr userDrawn="1"/>
        </p:nvSpPr>
        <p:spPr>
          <a:xfrm>
            <a:off x="721283" y="503821"/>
            <a:ext cx="8615819" cy="7269588"/>
          </a:xfrm>
          <a:custGeom>
            <a:avLst/>
            <a:gdLst>
              <a:gd name="connsiteX0" fmla="*/ 4307919 w 8615819"/>
              <a:gd name="connsiteY0" fmla="*/ 0 h 7269588"/>
              <a:gd name="connsiteX1" fmla="*/ 8615819 w 8615819"/>
              <a:gd name="connsiteY1" fmla="*/ 4316426 h 7269588"/>
              <a:gd name="connsiteX2" fmla="*/ 8615819 w 8615819"/>
              <a:gd name="connsiteY2" fmla="*/ 7269588 h 7269588"/>
              <a:gd name="connsiteX3" fmla="*/ 0 w 8615819"/>
              <a:gd name="connsiteY3" fmla="*/ 7269588 h 7269588"/>
              <a:gd name="connsiteX4" fmla="*/ 0 w 8615819"/>
              <a:gd name="connsiteY4" fmla="*/ 4316426 h 7269588"/>
              <a:gd name="connsiteX5" fmla="*/ 4307919 w 8615819"/>
              <a:gd name="connsiteY5" fmla="*/ 0 h 7269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15819" h="7269588">
                <a:moveTo>
                  <a:pt x="4307919" y="0"/>
                </a:moveTo>
                <a:cubicBezTo>
                  <a:pt x="6685528" y="0"/>
                  <a:pt x="8615819" y="1934135"/>
                  <a:pt x="8615819" y="4316426"/>
                </a:cubicBezTo>
                <a:lnTo>
                  <a:pt x="8615819" y="7269588"/>
                </a:lnTo>
                <a:lnTo>
                  <a:pt x="0" y="7269588"/>
                </a:lnTo>
                <a:lnTo>
                  <a:pt x="0" y="4316426"/>
                </a:lnTo>
                <a:cubicBezTo>
                  <a:pt x="0" y="1934135"/>
                  <a:pt x="1930310" y="0"/>
                  <a:pt x="43079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02D8F9D-F779-7B8A-E2C9-8CA363FF3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150" y="3714368"/>
            <a:ext cx="6915150" cy="1362456"/>
          </a:xfrm>
        </p:spPr>
        <p:txBody>
          <a:bodyPr/>
          <a:lstStyle>
            <a:lvl1pPr algn="ctr">
              <a:defRPr sz="60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672FFA1A-9CC8-2FAB-886F-CB33353AC1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52725" y="1895475"/>
            <a:ext cx="4552950" cy="893854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None/>
              <a:defRPr sz="2400" b="1" i="0" spc="0" baseline="0">
                <a:solidFill>
                  <a:schemeClr val="accent2"/>
                </a:solidFill>
                <a:latin typeface="+mj-lt"/>
                <a:cs typeface="Walbaum Heading" panose="020F050202020403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414F910-66DB-3E1E-4879-BDE72A99C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71625" y="3323843"/>
            <a:ext cx="6915150" cy="311287"/>
          </a:xfrm>
        </p:spPr>
        <p:txBody>
          <a:bodyPr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0" i="0" spc="0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DA63BEE-04BD-4DBD-6E02-FFAAC6A4FD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1625" y="5150166"/>
            <a:ext cx="6915150" cy="736284"/>
          </a:xfrm>
        </p:spPr>
        <p:txBody>
          <a:bodyPr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0" i="0" spc="0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A321F53A-DB9E-0536-26FA-7F27F9E500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71625" y="6396618"/>
            <a:ext cx="2771775" cy="380999"/>
          </a:xfr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700" b="0" i="0" cap="none" spc="0" baseline="0">
                <a:latin typeface="Rastanty Cortez" panose="02000506000000020003" pitchFamily="2" charset="77"/>
                <a:ea typeface="Dotum" panose="020B0600000101010101" pitchFamily="34" charset="-127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6DB2FE1C-E981-A72E-97B5-B3D2A276649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571625" y="6805034"/>
            <a:ext cx="2771775" cy="380999"/>
          </a:xfr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050" b="0" i="0" cap="none" spc="0" baseline="0">
                <a:latin typeface="+mn-lt"/>
                <a:ea typeface="Dotum" panose="020B0600000101010101" pitchFamily="34" charset="-127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1EB35768-C7C6-E780-98DB-F8A7BEA4B13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24038" y="6396618"/>
            <a:ext cx="2771775" cy="380999"/>
          </a:xfr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 i="0" cap="none" spc="0" baseline="0">
                <a:latin typeface="+mn-lt"/>
                <a:ea typeface="Dotum" panose="020B0600000101010101" pitchFamily="34" charset="-127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28BCFD41-037E-B0AD-BCD5-56AB7384B5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24525" y="6805034"/>
            <a:ext cx="2771775" cy="380999"/>
          </a:xfr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050" b="0" i="0" cap="none" spc="0" baseline="0">
                <a:latin typeface="+mn-lt"/>
                <a:ea typeface="Dotum" panose="020B0600000101010101" pitchFamily="34" charset="-127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5" name="Straight Connector 2">
            <a:extLst>
              <a:ext uri="{FF2B5EF4-FFF2-40B4-BE49-F238E27FC236}">
                <a16:creationId xmlns:a16="http://schemas.microsoft.com/office/drawing/2014/main" id="{B49C6D0E-00DC-E8D1-C6EB-51BEA814DE47}"/>
              </a:ext>
            </a:extLst>
          </p:cNvPr>
          <p:cNvCxnSpPr>
            <a:cxnSpLocks/>
          </p:cNvCxnSpPr>
          <p:nvPr userDrawn="1"/>
        </p:nvCxnSpPr>
        <p:spPr>
          <a:xfrm>
            <a:off x="5724038" y="6791325"/>
            <a:ext cx="2771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">
            <a:extLst>
              <a:ext uri="{FF2B5EF4-FFF2-40B4-BE49-F238E27FC236}">
                <a16:creationId xmlns:a16="http://schemas.microsoft.com/office/drawing/2014/main" id="{E893FB04-5198-5D9B-A749-5855CF0BEF01}"/>
              </a:ext>
            </a:extLst>
          </p:cNvPr>
          <p:cNvCxnSpPr>
            <a:cxnSpLocks/>
          </p:cNvCxnSpPr>
          <p:nvPr userDrawn="1"/>
        </p:nvCxnSpPr>
        <p:spPr>
          <a:xfrm>
            <a:off x="1571625" y="6791325"/>
            <a:ext cx="2771775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04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DF7FDE-11C4-B7FD-6AE9-46ED532B0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50" y="414338"/>
            <a:ext cx="8674100" cy="150177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36C88-A952-98E6-AF07-27840E16A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150" y="2068513"/>
            <a:ext cx="8674100" cy="49323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6798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5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3000"/>
        </a:lnSpc>
        <a:spcBef>
          <a:spcPts val="1000"/>
        </a:spcBef>
        <a:buFontTx/>
        <a:buNone/>
        <a:defRPr sz="1400" b="1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03000"/>
        </a:lnSpc>
        <a:spcBef>
          <a:spcPts val="500"/>
        </a:spcBef>
        <a:buFontTx/>
        <a:buNone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3000"/>
        </a:lnSpc>
        <a:spcBef>
          <a:spcPts val="500"/>
        </a:spcBef>
        <a:buFontTx/>
        <a:buNone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03000"/>
        </a:lnSpc>
        <a:spcBef>
          <a:spcPts val="500"/>
        </a:spcBef>
        <a:buFontTx/>
        <a:buNone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3000"/>
        </a:lnSpc>
        <a:spcBef>
          <a:spcPts val="500"/>
        </a:spcBef>
        <a:buFontTx/>
        <a:buNone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Poryecto%20de%20Certificacion/secciones/certificados.php?idcurso=3&amp;idalumno=3" TargetMode="External"/><Relationship Id="rId2" Type="http://schemas.openxmlformats.org/officeDocument/2006/relationships/hyperlink" Target="http://localhost/Poryecto%20de%20Certificacion/secciones/certificados.php?idcurso=2&amp;idalumno=3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9552F8A0-B6BD-866B-7A2A-A38E7BEB0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150" y="3714368"/>
            <a:ext cx="6915150" cy="1362456"/>
          </a:xfrm>
        </p:spPr>
        <p:txBody>
          <a:bodyPr/>
          <a:lstStyle/>
          <a:p>
            <a:r>
              <a:rPr lang="en-US" dirty="0"/>
              <a:t>Marisa López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57608D6-EABB-D2FD-5235-BDDD172063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52725" y="1895475"/>
            <a:ext cx="4552950" cy="893854"/>
          </a:xfrm>
        </p:spPr>
        <p:txBody>
          <a:bodyPr/>
          <a:lstStyle/>
          <a:p>
            <a:r>
              <a:rPr lang="en-US" dirty="0"/>
              <a:t>Certificado de finalizacion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D9864B4-D836-08D6-9A29-10F69A32AE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71625" y="3323843"/>
            <a:ext cx="6915150" cy="311287"/>
          </a:xfrm>
        </p:spPr>
        <p:txBody>
          <a:bodyPr/>
          <a:lstStyle/>
          <a:p>
            <a:r>
              <a:rPr lang="en-US" sz="1600" dirty="0"/>
              <a:t>se presenta 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F6A555-4DD6-0460-553C-AE00409386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81150" y="5278484"/>
            <a:ext cx="6915150" cy="736284"/>
          </a:xfrm>
        </p:spPr>
        <p:txBody>
          <a:bodyPr/>
          <a:lstStyle/>
          <a:p>
            <a:r>
              <a:rPr lang="en-US" sz="1600" dirty="0"/>
              <a:t>Por Concluir los Cursos en</a:t>
            </a:r>
            <a:r>
              <a:rPr lang="en-US" sz="1800" dirty="0"/>
              <a:t>: </a:t>
            </a:r>
            <a:r>
              <a:rPr lang="es-MX" sz="1600" b="0" i="0" u="sng" dirty="0">
                <a:effectLst/>
                <a:latin typeface="system-u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Curso de php desde cero</a:t>
            </a:r>
            <a:br>
              <a:rPr lang="es-MX" sz="1600" u="sng" dirty="0"/>
            </a:br>
            <a:r>
              <a:rPr lang="es-MX" sz="1600" b="0" i="0" u="sng" dirty="0">
                <a:effectLst/>
                <a:latin typeface="system-ui"/>
              </a:rPr>
              <a:t> </a:t>
            </a:r>
            <a:r>
              <a:rPr lang="es-MX" sz="1600" b="0" i="0" u="sng" dirty="0">
                <a:effectLst/>
                <a:latin typeface="system-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curso de Python</a:t>
            </a:r>
            <a:endParaRPr lang="en-US" u="sn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B8C49-1769-4FFE-C2D9-517B581669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562587" y="6396617"/>
            <a:ext cx="2771775" cy="380999"/>
          </a:xfrm>
        </p:spPr>
        <p:txBody>
          <a:bodyPr/>
          <a:lstStyle/>
          <a:p>
            <a:r>
              <a:rPr lang="en-US" sz="3600" dirty="0"/>
              <a:t>Claude Bélisle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8A38999-F1E8-F2B6-106E-196A6CD691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571625" y="6805034"/>
            <a:ext cx="2771775" cy="380999"/>
          </a:xfrm>
        </p:spPr>
        <p:txBody>
          <a:bodyPr/>
          <a:lstStyle/>
          <a:p>
            <a:r>
              <a:rPr lang="en-US" dirty="0"/>
              <a:t>Instructor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F8C2C-52CD-A762-5B96-0EA0A80916E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24038" y="6396618"/>
            <a:ext cx="2771775" cy="380999"/>
          </a:xfrm>
        </p:spPr>
        <p:txBody>
          <a:bodyPr/>
          <a:lstStyle/>
          <a:p>
            <a:r>
              <a:rPr lang="en-US" dirty="0"/>
              <a:t>April 24, 20XX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BB7D9E-5993-8CC7-8AC9-F42882C668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24525" y="6805034"/>
            <a:ext cx="2771775" cy="380999"/>
          </a:xfrm>
        </p:spPr>
        <p:txBody>
          <a:bodyPr/>
          <a:lstStyle/>
          <a:p>
            <a:r>
              <a:rPr lang="en-US" dirty="0"/>
              <a:t>Fecha</a:t>
            </a:r>
          </a:p>
        </p:txBody>
      </p:sp>
    </p:spTree>
    <p:extLst>
      <p:ext uri="{BB962C8B-B14F-4D97-AF65-F5344CB8AC3E}">
        <p14:creationId xmlns:p14="http://schemas.microsoft.com/office/powerpoint/2010/main" val="2097747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0C09BA-45FD-C6F9-96E4-018FBC051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48">
            <a:extLst>
              <a:ext uri="{FF2B5EF4-FFF2-40B4-BE49-F238E27FC236}">
                <a16:creationId xmlns:a16="http://schemas.microsoft.com/office/drawing/2014/main" id="{C31E2DC0-412E-D5BB-284E-2B1B2DD5D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150" y="3714368"/>
            <a:ext cx="6915150" cy="136245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69D82B-6C17-4EB5-AE1C-24B42147CC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52725" y="1895475"/>
            <a:ext cx="4552950" cy="893854"/>
          </a:xfrm>
        </p:spPr>
        <p:txBody>
          <a:bodyPr/>
          <a:lstStyle/>
          <a:p>
            <a:r>
              <a:rPr lang="en-US" dirty="0"/>
              <a:t>Certificado de mérito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23A5D5-2DF9-BEC6-102C-4C6A874F09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71625" y="3323843"/>
            <a:ext cx="6915150" cy="311287"/>
          </a:xfrm>
        </p:spPr>
        <p:txBody>
          <a:bodyPr/>
          <a:lstStyle/>
          <a:p>
            <a:r>
              <a:rPr lang="en-US" dirty="0"/>
              <a:t>se presenta 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004C6-4080-0690-FEF8-8756671F8F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71625" y="5150166"/>
            <a:ext cx="6915150" cy="736284"/>
          </a:xfrm>
        </p:spPr>
        <p:txBody>
          <a:bodyPr/>
          <a:lstStyle/>
          <a:p>
            <a:r>
              <a:rPr lang="es-ES" dirty="0"/>
              <a:t>en honor al mérito excepcional y la excelencia en programación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F95BA7-8980-089E-4068-F42D3425B8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571625" y="6396618"/>
            <a:ext cx="2771775" cy="380999"/>
          </a:xfrm>
        </p:spPr>
        <p:txBody>
          <a:bodyPr/>
          <a:lstStyle/>
          <a:p>
            <a:r>
              <a:rPr lang="en-US" dirty="0"/>
              <a:t>Claude Bélisle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891EE0B-5671-959D-A178-C5E003824D8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571625" y="6805034"/>
            <a:ext cx="2771775" cy="380999"/>
          </a:xfrm>
        </p:spPr>
        <p:txBody>
          <a:bodyPr/>
          <a:lstStyle/>
          <a:p>
            <a:r>
              <a:rPr lang="en-US" dirty="0"/>
              <a:t>Instructor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D6D1E-5368-80FC-3F24-4C13AEC41B1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24038" y="6396618"/>
            <a:ext cx="2771775" cy="3809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99133D-4DAC-8926-B8DB-CC999CB5137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24525" y="6805034"/>
            <a:ext cx="2771775" cy="380999"/>
          </a:xfrm>
        </p:spPr>
        <p:txBody>
          <a:bodyPr/>
          <a:lstStyle/>
          <a:p>
            <a:r>
              <a:rPr lang="en-US" dirty="0"/>
              <a:t>Fecha</a:t>
            </a:r>
          </a:p>
        </p:txBody>
      </p:sp>
    </p:spTree>
    <p:extLst>
      <p:ext uri="{BB962C8B-B14F-4D97-AF65-F5344CB8AC3E}">
        <p14:creationId xmlns:p14="http://schemas.microsoft.com/office/powerpoint/2010/main" val="305843964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682B2"/>
      </a:accent1>
      <a:accent2>
        <a:srgbClr val="94658D"/>
      </a:accent2>
      <a:accent3>
        <a:srgbClr val="B87A7A"/>
      </a:accent3>
      <a:accent4>
        <a:srgbClr val="CC9594"/>
      </a:accent4>
      <a:accent5>
        <a:srgbClr val="EBE9A5"/>
      </a:accent5>
      <a:accent6>
        <a:srgbClr val="77856F"/>
      </a:accent6>
      <a:hlink>
        <a:srgbClr val="0563C1"/>
      </a:hlink>
      <a:folHlink>
        <a:srgbClr val="954F72"/>
      </a:folHlink>
    </a:clrScheme>
    <a:fontScheme name="Custom 76">
      <a:majorFont>
        <a:latin typeface="Walbaum 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P_Certificate_13_win32_LW_V2" id="{0A9CF75E-C3B8-4D17-B77F-63BC56C6AE4B}" vid="{E183FDB6-10A6-40BE-A5B4-10AD00975C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3FF88DD-30BA-4381-BBE0-B9CC4F4992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BA5995F-780F-4646-866F-C4BEF6529C4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E7AA22-CFAF-448D-AC4F-80AEC5D1792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52</Words>
  <Application>Microsoft Office PowerPoint</Application>
  <PresentationFormat>Personalizado</PresentationFormat>
  <Paragraphs>14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9" baseType="lpstr">
      <vt:lpstr>Arial</vt:lpstr>
      <vt:lpstr>Avenir Next LT Pro</vt:lpstr>
      <vt:lpstr>Calibri</vt:lpstr>
      <vt:lpstr>Rastanty Cortez</vt:lpstr>
      <vt:lpstr>system-ui</vt:lpstr>
      <vt:lpstr>Walbaum Heading</vt:lpstr>
      <vt:lpstr>Custom</vt:lpstr>
      <vt:lpstr>Marisa López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Alex Krejci</dc:title>
  <dc:creator>ManuelCN</dc:creator>
  <cp:lastModifiedBy>LAZARO MANUEL CORNELIO NAVARRO</cp:lastModifiedBy>
  <cp:revision>2</cp:revision>
  <dcterms:created xsi:type="dcterms:W3CDTF">2024-05-02T05:35:10Z</dcterms:created>
  <dcterms:modified xsi:type="dcterms:W3CDTF">2024-12-05T10:26:54Z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